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  <p:sldId id="256" r:id="rId3"/>
    <p:sldId id="258" r:id="rId4"/>
    <p:sldId id="265" r:id="rId5"/>
    <p:sldId id="288" r:id="rId6"/>
    <p:sldId id="261" r:id="rId7"/>
    <p:sldId id="269" r:id="rId8"/>
    <p:sldId id="289" r:id="rId9"/>
    <p:sldId id="267" r:id="rId10"/>
    <p:sldId id="290" r:id="rId11"/>
    <p:sldId id="291" r:id="rId12"/>
    <p:sldId id="268" r:id="rId13"/>
    <p:sldId id="292" r:id="rId14"/>
    <p:sldId id="293" r:id="rId15"/>
    <p:sldId id="286" r:id="rId16"/>
    <p:sldId id="294" r:id="rId17"/>
    <p:sldId id="264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배달의민족 주아" panose="02020603020101020101" pitchFamily="18" charset="-127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7"/>
    <a:srgbClr val="F2D47E"/>
    <a:srgbClr val="5B453A"/>
    <a:srgbClr val="1F2120"/>
    <a:srgbClr val="E33D4D"/>
    <a:srgbClr val="FFF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9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4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7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4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3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1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4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4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6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2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3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4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F4D5ED5-39A4-4F4A-BC1E-DDBD66A09463}"/>
              </a:ext>
            </a:extLst>
          </p:cNvPr>
          <p:cNvSpPr txBox="1"/>
          <p:nvPr/>
        </p:nvSpPr>
        <p:spPr>
          <a:xfrm>
            <a:off x="4644326" y="3275200"/>
            <a:ext cx="2903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설계 및 프로젝트 최종발표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8C527A1-52AE-4AA9-A118-DD0A7BDA6DDF}"/>
              </a:ext>
            </a:extLst>
          </p:cNvPr>
          <p:cNvSpPr/>
          <p:nvPr/>
        </p:nvSpPr>
        <p:spPr>
          <a:xfrm>
            <a:off x="4533900" y="3711682"/>
            <a:ext cx="3124200" cy="609097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289ACD-11A3-480E-9238-3384FDB8B949}"/>
              </a:ext>
            </a:extLst>
          </p:cNvPr>
          <p:cNvSpPr txBox="1"/>
          <p:nvPr/>
        </p:nvSpPr>
        <p:spPr>
          <a:xfrm>
            <a:off x="5024361" y="3754619"/>
            <a:ext cx="214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r>
              <a:rPr lang="ko-KR" altLang="en-US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 </a:t>
            </a:r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PETLOG</a:t>
            </a:r>
            <a:endParaRPr lang="en-US" sz="28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B22EB84-0732-4E82-AEC6-B21C8DB2B2E9}"/>
              </a:ext>
            </a:extLst>
          </p:cNvPr>
          <p:cNvGrpSpPr/>
          <p:nvPr/>
        </p:nvGrpSpPr>
        <p:grpSpPr>
          <a:xfrm rot="20592476">
            <a:off x="6374592" y="1834795"/>
            <a:ext cx="377732" cy="356932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F57209E-56DA-4729-A5A5-AE082CF6749A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DF1EE63C-2A27-4044-A57A-B51535FC99F8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9B17401-CC33-499E-8757-F197C8EFC87A}"/>
              </a:ext>
            </a:extLst>
          </p:cNvPr>
          <p:cNvSpPr txBox="1"/>
          <p:nvPr/>
        </p:nvSpPr>
        <p:spPr>
          <a:xfrm>
            <a:off x="6372169" y="1895729"/>
            <a:ext cx="4010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하이</a:t>
            </a:r>
            <a:endParaRPr lang="en-US" sz="105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F10E9FF-DEC4-4465-8B8A-D2D1B3DD15B4}"/>
              </a:ext>
            </a:extLst>
          </p:cNvPr>
          <p:cNvSpPr/>
          <p:nvPr/>
        </p:nvSpPr>
        <p:spPr>
          <a:xfrm>
            <a:off x="5670066" y="2927559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그래픽 15">
            <a:extLst>
              <a:ext uri="{FF2B5EF4-FFF2-40B4-BE49-F238E27FC236}">
                <a16:creationId xmlns:a16="http://schemas.microsoft.com/office/drawing/2014/main" id="{617E0AAE-B858-4F12-9674-68B0ED0BF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9413" y="2195439"/>
            <a:ext cx="684650" cy="862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145B03-5F6A-41AC-902D-AE5636EEB96C}"/>
              </a:ext>
            </a:extLst>
          </p:cNvPr>
          <p:cNvSpPr txBox="1"/>
          <p:nvPr/>
        </p:nvSpPr>
        <p:spPr>
          <a:xfrm>
            <a:off x="4568178" y="4612045"/>
            <a:ext cx="3055644" cy="1072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altLang="ko-KR" sz="14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457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80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4A095-A426-4E48-9AA2-520C6FC0C2EF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88879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09868" y="3750591"/>
            <a:ext cx="2972289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0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37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1755-4C7B-4260-9C27-0FC5CA8CB12B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749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13876" y="3750591"/>
            <a:ext cx="2964273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CF7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41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4883894" y="3402096"/>
            <a:ext cx="242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36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4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타원 37">
            <a:extLst>
              <a:ext uri="{FF2B5EF4-FFF2-40B4-BE49-F238E27FC236}">
                <a16:creationId xmlns:a16="http://schemas.microsoft.com/office/drawing/2014/main" id="{A8666921-8DE3-4902-B129-E90753B793EC}"/>
              </a:ext>
            </a:extLst>
          </p:cNvPr>
          <p:cNvSpPr/>
          <p:nvPr/>
        </p:nvSpPr>
        <p:spPr>
          <a:xfrm>
            <a:off x="5664328" y="4488545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그래픽 38">
            <a:extLst>
              <a:ext uri="{FF2B5EF4-FFF2-40B4-BE49-F238E27FC236}">
                <a16:creationId xmlns:a16="http://schemas.microsoft.com/office/drawing/2014/main" id="{33D679F9-0DCF-442D-A61C-B6B7647EC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675" y="3756425"/>
            <a:ext cx="684650" cy="862816"/>
          </a:xfrm>
          <a:prstGeom prst="rect">
            <a:avLst/>
          </a:prstGeom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688303E9-B8C5-46E0-8734-8A806C46B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765" y="5883410"/>
            <a:ext cx="180885" cy="194064"/>
          </a:xfrm>
          <a:prstGeom prst="rect">
            <a:avLst/>
          </a:prstGeom>
        </p:spPr>
      </p:pic>
      <p:pic>
        <p:nvPicPr>
          <p:cNvPr id="34" name="그래픽 33">
            <a:extLst>
              <a:ext uri="{FF2B5EF4-FFF2-40B4-BE49-F238E27FC236}">
                <a16:creationId xmlns:a16="http://schemas.microsoft.com/office/drawing/2014/main" id="{7DB76196-44FA-4066-B6E8-3016E8C4FA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76290" y="5407285"/>
            <a:ext cx="180885" cy="194064"/>
          </a:xfrm>
          <a:prstGeom prst="rect">
            <a:avLst/>
          </a:prstGeom>
        </p:spPr>
      </p:pic>
      <p:pic>
        <p:nvPicPr>
          <p:cNvPr id="35" name="그래픽 34">
            <a:extLst>
              <a:ext uri="{FF2B5EF4-FFF2-40B4-BE49-F238E27FC236}">
                <a16:creationId xmlns:a16="http://schemas.microsoft.com/office/drawing/2014/main" id="{A4576107-0F00-4B0E-869E-6C0BCA20E1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5089" y="5001626"/>
            <a:ext cx="180885" cy="194064"/>
          </a:xfrm>
          <a:prstGeom prst="rect">
            <a:avLst/>
          </a:prstGeom>
        </p:spPr>
      </p:pic>
      <p:pic>
        <p:nvPicPr>
          <p:cNvPr id="41" name="그래픽 40">
            <a:extLst>
              <a:ext uri="{FF2B5EF4-FFF2-40B4-BE49-F238E27FC236}">
                <a16:creationId xmlns:a16="http://schemas.microsoft.com/office/drawing/2014/main" id="{6B28792C-F669-468A-BE28-BF21BB797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44303" y="6246599"/>
            <a:ext cx="180885" cy="194064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369A37D9-6C3B-4715-A54B-FBB70B2B2067}"/>
              </a:ext>
            </a:extLst>
          </p:cNvPr>
          <p:cNvGrpSpPr/>
          <p:nvPr/>
        </p:nvGrpSpPr>
        <p:grpSpPr>
          <a:xfrm rot="20592476">
            <a:off x="6117104" y="3156732"/>
            <a:ext cx="590450" cy="557937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7D576AD-0DE2-4823-9E3C-5790430F29E0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이등변 삼각형 13">
              <a:extLst>
                <a:ext uri="{FF2B5EF4-FFF2-40B4-BE49-F238E27FC236}">
                  <a16:creationId xmlns:a16="http://schemas.microsoft.com/office/drawing/2014/main" id="{A08F5806-40D5-4560-A6FE-5E1E52C4CE79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396288F-24DB-425C-A75C-219880CBC3C4}"/>
              </a:ext>
            </a:extLst>
          </p:cNvPr>
          <p:cNvSpPr txBox="1"/>
          <p:nvPr/>
        </p:nvSpPr>
        <p:spPr>
          <a:xfrm>
            <a:off x="6153798" y="3223538"/>
            <a:ext cx="553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</a:t>
            </a:r>
          </a:p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You :)</a:t>
            </a:r>
          </a:p>
        </p:txBody>
      </p:sp>
    </p:spTree>
    <p:extLst>
      <p:ext uri="{BB962C8B-B14F-4D97-AF65-F5344CB8AC3E}">
        <p14:creationId xmlns:p14="http://schemas.microsoft.com/office/powerpoint/2010/main" val="344650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타원 56">
            <a:extLst>
              <a:ext uri="{FF2B5EF4-FFF2-40B4-BE49-F238E27FC236}">
                <a16:creationId xmlns:a16="http://schemas.microsoft.com/office/drawing/2014/main" id="{7EC7FCFA-DBE6-42C9-88BC-180C1F809910}"/>
              </a:ext>
            </a:extLst>
          </p:cNvPr>
          <p:cNvSpPr/>
          <p:nvPr/>
        </p:nvSpPr>
        <p:spPr>
          <a:xfrm>
            <a:off x="7017550" y="6014140"/>
            <a:ext cx="504820" cy="110612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724D3A-4690-447C-9163-35D036060479}"/>
              </a:ext>
            </a:extLst>
          </p:cNvPr>
          <p:cNvSpPr txBox="1"/>
          <p:nvPr/>
        </p:nvSpPr>
        <p:spPr>
          <a:xfrm>
            <a:off x="7720440" y="1179154"/>
            <a:ext cx="80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</a:p>
        </p:txBody>
      </p:sp>
      <p:pic>
        <p:nvPicPr>
          <p:cNvPr id="53" name="그래픽 52">
            <a:extLst>
              <a:ext uri="{FF2B5EF4-FFF2-40B4-BE49-F238E27FC236}">
                <a16:creationId xmlns:a16="http://schemas.microsoft.com/office/drawing/2014/main" id="{E81B4036-EF5D-46B7-87C3-1EC48B2AB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0181" y="4824568"/>
            <a:ext cx="582867" cy="1266844"/>
          </a:xfrm>
          <a:prstGeom prst="rect">
            <a:avLst/>
          </a:prstGeom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A424D2DF-B5FA-4E3B-96EA-417A7A067036}"/>
              </a:ext>
            </a:extLst>
          </p:cNvPr>
          <p:cNvSpPr/>
          <p:nvPr/>
        </p:nvSpPr>
        <p:spPr>
          <a:xfrm>
            <a:off x="7553239" y="1329502"/>
            <a:ext cx="59618" cy="5961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CFE488E5-9F64-4D9A-9A76-9329FF170754}"/>
              </a:ext>
            </a:extLst>
          </p:cNvPr>
          <p:cNvCxnSpPr/>
          <p:nvPr/>
        </p:nvCxnSpPr>
        <p:spPr>
          <a:xfrm>
            <a:off x="7583048" y="1636291"/>
            <a:ext cx="0" cy="4437339"/>
          </a:xfrm>
          <a:prstGeom prst="line">
            <a:avLst/>
          </a:prstGeom>
          <a:ln w="19050" cap="rnd">
            <a:solidFill>
              <a:srgbClr val="1F21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C39A733-B721-453E-A5EF-E3D8DB679A69}"/>
              </a:ext>
            </a:extLst>
          </p:cNvPr>
          <p:cNvSpPr txBox="1"/>
          <p:nvPr/>
        </p:nvSpPr>
        <p:spPr>
          <a:xfrm>
            <a:off x="8123756" y="1882886"/>
            <a:ext cx="1991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9F30A23-3F44-4706-A7CD-4DD89CBA2BA5}"/>
              </a:ext>
            </a:extLst>
          </p:cNvPr>
          <p:cNvSpPr txBox="1"/>
          <p:nvPr/>
        </p:nvSpPr>
        <p:spPr>
          <a:xfrm>
            <a:off x="8123757" y="2754932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변경 사항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8450138-61B6-4694-AF1E-1DF7AD328987}"/>
              </a:ext>
            </a:extLst>
          </p:cNvPr>
          <p:cNvSpPr txBox="1"/>
          <p:nvPr/>
        </p:nvSpPr>
        <p:spPr>
          <a:xfrm>
            <a:off x="8123757" y="3626978"/>
            <a:ext cx="18982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 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0497CE-32C9-4481-A20C-50BB3D27AC75}"/>
              </a:ext>
            </a:extLst>
          </p:cNvPr>
          <p:cNvSpPr txBox="1"/>
          <p:nvPr/>
        </p:nvSpPr>
        <p:spPr>
          <a:xfrm>
            <a:off x="8123757" y="4491330"/>
            <a:ext cx="11833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</a:t>
            </a:r>
            <a:endParaRPr lang="en-US" altLang="ko-KR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02430F-ADF6-4F61-AC5D-0E4AB6E2C4DB}"/>
              </a:ext>
            </a:extLst>
          </p:cNvPr>
          <p:cNvSpPr txBox="1"/>
          <p:nvPr/>
        </p:nvSpPr>
        <p:spPr>
          <a:xfrm>
            <a:off x="8123757" y="5355681"/>
            <a:ext cx="1468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104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71" y="113423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258274" y="743252"/>
            <a:ext cx="167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 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981754" y="1138366"/>
            <a:ext cx="22284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내용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및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8ED7F6-692D-4F00-BB04-B490916FFA44}"/>
              </a:ext>
            </a:extLst>
          </p:cNvPr>
          <p:cNvSpPr txBox="1"/>
          <p:nvPr/>
        </p:nvSpPr>
        <p:spPr>
          <a:xfrm>
            <a:off x="3924446" y="1687553"/>
            <a:ext cx="4352474" cy="490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일기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반려동물을 주제로 하는 게시물 공유 기능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등록 및 관리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산책로 추천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나눔 게시판 기능 제공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A7DE274-38F4-4D4C-A383-33BD4AE669A7}"/>
              </a:ext>
            </a:extLst>
          </p:cNvPr>
          <p:cNvSpPr/>
          <p:nvPr/>
        </p:nvSpPr>
        <p:spPr>
          <a:xfrm>
            <a:off x="4584253" y="2516325"/>
            <a:ext cx="1734168" cy="173416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DC49286-AE6F-4B87-A886-4A758764D589}"/>
              </a:ext>
            </a:extLst>
          </p:cNvPr>
          <p:cNvSpPr/>
          <p:nvPr/>
        </p:nvSpPr>
        <p:spPr>
          <a:xfrm>
            <a:off x="5873578" y="2516325"/>
            <a:ext cx="1734168" cy="1734168"/>
          </a:xfrm>
          <a:prstGeom prst="ellipse">
            <a:avLst/>
          </a:prstGeom>
          <a:solidFill>
            <a:srgbClr val="F2D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093067-A39E-49C2-997E-0F2D7A37351F}"/>
              </a:ext>
            </a:extLst>
          </p:cNvPr>
          <p:cNvSpPr txBox="1"/>
          <p:nvPr/>
        </p:nvSpPr>
        <p:spPr>
          <a:xfrm>
            <a:off x="4873325" y="3083118"/>
            <a:ext cx="885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8439C7-32B2-427E-9777-68C71FDB7661}"/>
              </a:ext>
            </a:extLst>
          </p:cNvPr>
          <p:cNvSpPr txBox="1"/>
          <p:nvPr/>
        </p:nvSpPr>
        <p:spPr>
          <a:xfrm>
            <a:off x="6433554" y="3090932"/>
            <a:ext cx="949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커뮤니티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4D1C0BB-20A0-48A5-AA7F-31996BE43B1B}"/>
              </a:ext>
            </a:extLst>
          </p:cNvPr>
          <p:cNvGrpSpPr/>
          <p:nvPr/>
        </p:nvGrpSpPr>
        <p:grpSpPr>
          <a:xfrm>
            <a:off x="4249359" y="3329831"/>
            <a:ext cx="45720" cy="91618"/>
            <a:chOff x="2611408" y="3360575"/>
            <a:chExt cx="68292" cy="13685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7C2E5A-EDE4-459E-A5F4-D838CF884AC5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D1E0231-8370-447D-B109-A81EAAC9CDD1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타원 35">
            <a:extLst>
              <a:ext uri="{FF2B5EF4-FFF2-40B4-BE49-F238E27FC236}">
                <a16:creationId xmlns:a16="http://schemas.microsoft.com/office/drawing/2014/main" id="{463888D0-7132-4139-B8DE-9BCACD2316A4}"/>
              </a:ext>
            </a:extLst>
          </p:cNvPr>
          <p:cNvSpPr/>
          <p:nvPr/>
        </p:nvSpPr>
        <p:spPr>
          <a:xfrm>
            <a:off x="3089510" y="2940170"/>
            <a:ext cx="870674" cy="870674"/>
          </a:xfrm>
          <a:prstGeom prst="ellipse">
            <a:avLst/>
          </a:prstGeom>
          <a:solidFill>
            <a:srgbClr val="5B45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2CC6126-C3F0-4C12-BCAC-746D75B7C2D8}"/>
              </a:ext>
            </a:extLst>
          </p:cNvPr>
          <p:cNvSpPr/>
          <p:nvPr/>
        </p:nvSpPr>
        <p:spPr>
          <a:xfrm>
            <a:off x="8231816" y="2948072"/>
            <a:ext cx="870674" cy="870674"/>
          </a:xfrm>
          <a:prstGeom prst="ellipse">
            <a:avLst/>
          </a:prstGeom>
          <a:solidFill>
            <a:srgbClr val="F2D47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DF3572E-5758-4FE4-957F-A227354208B1}"/>
              </a:ext>
            </a:extLst>
          </p:cNvPr>
          <p:cNvGrpSpPr/>
          <p:nvPr/>
        </p:nvGrpSpPr>
        <p:grpSpPr>
          <a:xfrm flipH="1">
            <a:off x="7902108" y="3337600"/>
            <a:ext cx="45720" cy="91618"/>
            <a:chOff x="2611408" y="3360575"/>
            <a:chExt cx="68292" cy="13685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7AC96FA-AF40-46F0-BE40-891EA3BEADEC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A69DCF3-DFA8-4A7E-B5A7-59C6FBE6EDA5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4ACC872-E096-4674-A28F-F6EAA3F26E14}"/>
              </a:ext>
            </a:extLst>
          </p:cNvPr>
          <p:cNvSpPr txBox="1"/>
          <p:nvPr/>
        </p:nvSpPr>
        <p:spPr>
          <a:xfrm>
            <a:off x="3177845" y="3160063"/>
            <a:ext cx="6940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DayLog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60AFA9-36FA-4297-9DDA-615C72606B51}"/>
              </a:ext>
            </a:extLst>
          </p:cNvPr>
          <p:cNvSpPr txBox="1"/>
          <p:nvPr/>
        </p:nvSpPr>
        <p:spPr>
          <a:xfrm>
            <a:off x="8286129" y="3190914"/>
            <a:ext cx="7620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TalkTalk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F9E58F8-64B3-4AAC-9C63-E6D0584B05BE}"/>
              </a:ext>
            </a:extLst>
          </p:cNvPr>
          <p:cNvSpPr/>
          <p:nvPr/>
        </p:nvSpPr>
        <p:spPr>
          <a:xfrm>
            <a:off x="3089510" y="4629291"/>
            <a:ext cx="6012980" cy="767681"/>
          </a:xfrm>
          <a:prstGeom prst="rect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BFF29AD-E711-4CE7-91EA-CBDC5BFAB0DB}"/>
              </a:ext>
            </a:extLst>
          </p:cNvPr>
          <p:cNvSpPr txBox="1"/>
          <p:nvPr/>
        </p:nvSpPr>
        <p:spPr>
          <a:xfrm>
            <a:off x="3270547" y="4667420"/>
            <a:ext cx="565090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반려동물 커뮤니티 어플 에서 불필요한 기능을 삭제하고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커뮤티니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어플 특성에 집중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반려동물의 감정을 기록할 수 있는 특별한 일기작성 기능으로 색다른 경험을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반려동물인들이 흥미를 가지고 사용할 수 있는 대중적인 반려동물 관련 어플리케이션의 개발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780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458646" y="743252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변경 사항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41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336820" y="743252"/>
            <a:ext cx="1518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88415" y="3750591"/>
            <a:ext cx="2815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60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6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4EF261-6079-42BD-8BB2-DE002E6DC684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854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57958" y="3750591"/>
            <a:ext cx="2876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6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1120</TotalTime>
  <Words>221</Words>
  <Application>Microsoft Office PowerPoint</Application>
  <PresentationFormat>와이드스크린</PresentationFormat>
  <Paragraphs>55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Arial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Suho Lee</dc:creator>
  <cp:lastModifiedBy>LEE SUHO</cp:lastModifiedBy>
  <cp:revision>39</cp:revision>
  <dcterms:created xsi:type="dcterms:W3CDTF">2019-06-29T11:09:55Z</dcterms:created>
  <dcterms:modified xsi:type="dcterms:W3CDTF">2020-06-12T18:44:40Z</dcterms:modified>
</cp:coreProperties>
</file>

<file path=docProps/thumbnail.jpeg>
</file>